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9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8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210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552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969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76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41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7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17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47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9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1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8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8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9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06FB2-9549-4C71-AC82-4ABDAF67791D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717B7BE-CFE4-4BA7-83C6-8567B92C0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2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7766937" cy="109689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i="0" dirty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KONSULTIM DHE BASHKË-KRIJIM ME SHOQËRINË CIVILE PËR ANGAZHIMET E QENDRËS KOMBËTARE TË BIZNESIT NË PLANIN KOMBËTAR TË VEPRIMIT PËR QEVERISJE TË HAPUR 2026–2030 NË KUADËR TË INICIATIVËS PËR QEVERISJE TË HAPUR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07067" y="2942704"/>
            <a:ext cx="7766936" cy="1108131"/>
          </a:xfrm>
        </p:spPr>
        <p:txBody>
          <a:bodyPr/>
          <a:lstStyle/>
          <a:p>
            <a:pPr algn="l"/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Takim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online me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shoqerine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civile</a:t>
            </a:r>
          </a:p>
        </p:txBody>
      </p:sp>
    </p:spTree>
    <p:extLst>
      <p:ext uri="{BB962C8B-B14F-4D97-AF65-F5344CB8AC3E}">
        <p14:creationId xmlns:p14="http://schemas.microsoft.com/office/powerpoint/2010/main" val="287137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07066" y="2568633"/>
            <a:ext cx="8123495" cy="342110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Angazhimi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parë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Sensibilizimi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ndërgjegjësimi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grupeve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interesit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detyrimin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regjistrimit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përditësimit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dhënave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Regjistrin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7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47650"/>
            <a:ext cx="8596668" cy="982749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Aktivitetet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862051"/>
            <a:ext cx="8849051" cy="402336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Fushatë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informimi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sensibilizimi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lidhje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me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detyrimin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ligjor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përditësimin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dhënave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nëpëmjet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kanaleve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ndryshme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komunikimit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faqja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zyrtare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QKB-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së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, e-mail,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Platforma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qeveritare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 e- </a:t>
            </a:r>
            <a:r>
              <a:rPr lang="en-US" sz="39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albania</a:t>
            </a:r>
            <a:r>
              <a:rPr lang="en-US" sz="390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1648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71104"/>
            <a:ext cx="8596668" cy="589485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Angazhimi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dytë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91264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Vlerësimi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vendeve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Bashkimit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Europian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5942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14153"/>
            <a:ext cx="8596668" cy="523702"/>
          </a:xfrm>
        </p:spPr>
        <p:txBody>
          <a:bodyPr>
            <a:normAutofit fontScale="90000"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Përshkrim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shkurtër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angazhimit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9171"/>
            <a:ext cx="8596668" cy="457199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hyrjes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fuqi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112/2020 “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aktivizimit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shkurt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vërejtur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gjatë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konstatuar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vështirësitë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sfidat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zbatimin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detyrimeve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ligjore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rrjedhin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fillestar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ndryshimet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regjistruara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Arrihet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konkluzion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vlerësimi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përfaqësuesit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angazhim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çojë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përmirësimin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praktikave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ndjekura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përditësimin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570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Aktivitetet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71600"/>
            <a:ext cx="8596668" cy="352459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Zhvillimi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webinarëve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workshopeve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seminareve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, me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shoqerine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civile,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përmes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cilave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synohet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merret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një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eksperiencë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duke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ju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referuar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praktikave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mira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vendeve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Bashkimit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Europian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mbi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procesin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regjistrimit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dhënave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vijim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kjo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gjë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do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shërbejë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reflektimin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tyre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praktikat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vendit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tonë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rishikimin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legjislacionit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48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47404"/>
            <a:ext cx="8596668" cy="556952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Angazhimi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tretë</a:t>
            </a: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5798"/>
            <a:ext cx="8596668" cy="212805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Rishikimi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legjislacionit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fushën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regjistrimit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dhënave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kuadër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përmirësimit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procedurës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ndjekur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mbi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regjistrimin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përditësimin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dhënave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në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Regjistrin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e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Pronarëve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Përfitues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84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321724"/>
            <a:ext cx="8596668" cy="608676"/>
          </a:xfrm>
        </p:spPr>
        <p:txBody>
          <a:bodyPr>
            <a:normAutofit fontScale="90000"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Përshkrim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shkurtër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angazhimit</a:t>
            </a:r>
            <a:r>
              <a:rPr 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b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38885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Shqipërisë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kishte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mekanizëm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identifikonte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vërtetë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regjistruara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Shqipëri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arsye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Ekspertëve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Pastrimit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Terrorizmit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(MONEYVAL)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rekomandoi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ngritjen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bëjë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kuadër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rekomandimeve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ICRG/FATF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MONEYVAL,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shqipare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112/2020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parashikonte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ngritjen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shqipëri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regjistroheshin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përftues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veprimtarinë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Republikën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Shqipërisë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dhjetor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 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miratuan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nënligjore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rregullonin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shoqërues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subjketet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depozitonin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Përgjatë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periudhe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përputhje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parashikimet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nenligjore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fuqi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kryen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dhenave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Ndërkohë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kushtet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pronarëve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përfitues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është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populluar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dhënat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subjekteve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Qendra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Kombëtare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angazhohet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bashkëpunim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shoqerine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piketojnë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legjislacionit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fuqi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nevojë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rishikim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lehtësimin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regjistrimit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1692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629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Facet</vt:lpstr>
      <vt:lpstr>Takim online me shoqerine civile</vt:lpstr>
      <vt:lpstr>PowerPoint Presentation</vt:lpstr>
      <vt:lpstr>Aktivitetet:</vt:lpstr>
      <vt:lpstr>Angazhimi dytë: </vt:lpstr>
      <vt:lpstr>Përshkrim i shkurtër i angazhimit: </vt:lpstr>
      <vt:lpstr>Aktivitetet: </vt:lpstr>
      <vt:lpstr>Angazhimi tretë: </vt:lpstr>
      <vt:lpstr>Përshkrim i shkurtër i angazhimit: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Takim online</dc:title>
  <dc:creator>Elda Guni</dc:creator>
  <cp:lastModifiedBy>Elda Guni</cp:lastModifiedBy>
  <cp:revision>7</cp:revision>
  <dcterms:created xsi:type="dcterms:W3CDTF">2023-02-27T07:15:42Z</dcterms:created>
  <dcterms:modified xsi:type="dcterms:W3CDTF">2026-03-13T07:57:43Z</dcterms:modified>
</cp:coreProperties>
</file>